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EB3471-6C31-4953-99A5-3D05F5C2A7DC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97170B-A088-4816-9960-83F89304CCB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E99ACE-8DBF-482A-944C-18C719AF1645}" type="datetimeFigureOut">
              <a:rPr lang="en-US" smtClean="0"/>
              <a:pPr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7BF356-F67B-4BD3-8B6A-747A749A663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hagia sophia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-19130" y="0"/>
            <a:ext cx="9182260" cy="6858000"/>
          </a:xfrm>
          <a:prstGeom prst="rect">
            <a:avLst/>
          </a:prstGeom>
          <a:effectLst>
            <a:outerShdw blurRad="50800" dist="50800" dir="5400000" algn="ctr" rotWithShape="0">
              <a:srgbClr val="000000"/>
            </a:outerShdw>
          </a:effectLst>
        </p:spPr>
      </p:pic>
      <p:sp>
        <p:nvSpPr>
          <p:cNvPr id="5" name="TextBox 4"/>
          <p:cNvSpPr txBox="1"/>
          <p:nvPr/>
        </p:nvSpPr>
        <p:spPr>
          <a:xfrm>
            <a:off x="762000" y="457200"/>
            <a:ext cx="7467600" cy="584775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3200" dirty="0" err="1" smtClean="0"/>
              <a:t>Bellringer</a:t>
            </a:r>
            <a:r>
              <a:rPr lang="en-US" sz="3200" smtClean="0"/>
              <a:t> </a:t>
            </a:r>
            <a:r>
              <a:rPr lang="en-US" sz="3200" smtClean="0"/>
              <a:t>3/15/2012</a:t>
            </a:r>
            <a:endParaRPr lang="en-US" sz="3200" dirty="0"/>
          </a:p>
        </p:txBody>
      </p:sp>
      <p:sp>
        <p:nvSpPr>
          <p:cNvPr id="7" name="TextBox 6"/>
          <p:cNvSpPr txBox="1"/>
          <p:nvPr/>
        </p:nvSpPr>
        <p:spPr>
          <a:xfrm>
            <a:off x="457200" y="4038600"/>
            <a:ext cx="8153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rabicPeriod"/>
            </a:pPr>
            <a:endParaRPr lang="en-US" sz="2400" dirty="0"/>
          </a:p>
        </p:txBody>
      </p:sp>
      <p:sp>
        <p:nvSpPr>
          <p:cNvPr id="8" name="TextBox 7"/>
          <p:cNvSpPr txBox="1"/>
          <p:nvPr/>
        </p:nvSpPr>
        <p:spPr>
          <a:xfrm>
            <a:off x="5715000" y="1219200"/>
            <a:ext cx="2895600" cy="707886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000" dirty="0" smtClean="0"/>
              <a:t>Work on this when finished with the quiz.</a:t>
            </a:r>
            <a:endParaRPr lang="en-US" sz="2000" dirty="0"/>
          </a:p>
        </p:txBody>
      </p:sp>
      <p:sp>
        <p:nvSpPr>
          <p:cNvPr id="9" name="TextBox 8"/>
          <p:cNvSpPr txBox="1"/>
          <p:nvPr/>
        </p:nvSpPr>
        <p:spPr>
          <a:xfrm>
            <a:off x="762000" y="4303455"/>
            <a:ext cx="7924800" cy="255454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en-US" sz="2000" b="1" dirty="0" smtClean="0">
                <a:solidFill>
                  <a:srgbClr val="FF0000"/>
                </a:solidFill>
              </a:rPr>
              <a:t>If you were the emperor of Bremen (just play along), would you consider moving the city to another part of the country and why?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 smtClean="0">
                <a:solidFill>
                  <a:srgbClr val="FF0000"/>
                </a:solidFill>
              </a:rPr>
              <a:t>Who would you choose to help you rule over the empire of Bremen and why did you choose them?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 smtClean="0">
                <a:solidFill>
                  <a:srgbClr val="FF0000"/>
                </a:solidFill>
              </a:rPr>
              <a:t>Look at page 344.  Using the timeline, figure out how long the city of Constantinople existed as the capital of the Byzantine Empire.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 smtClean="0">
                <a:solidFill>
                  <a:srgbClr val="FF0000"/>
                </a:solidFill>
              </a:rPr>
              <a:t>How many years before the birth of Muhammad did the City of Constantinople form as the new capital of the Roman Empire?</a:t>
            </a:r>
            <a:endParaRPr lang="en-US" sz="2000" b="1" dirty="0">
              <a:solidFill>
                <a:srgbClr val="FF00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81000" y="1219200"/>
            <a:ext cx="2895600" cy="707886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000" dirty="0" smtClean="0"/>
              <a:t>Start a new </a:t>
            </a:r>
            <a:r>
              <a:rPr lang="en-US" sz="2000" dirty="0" err="1" smtClean="0"/>
              <a:t>bellringer</a:t>
            </a:r>
            <a:r>
              <a:rPr lang="en-US" sz="2000" dirty="0" smtClean="0"/>
              <a:t> sheet today!</a:t>
            </a:r>
            <a:endParaRPr 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200</TotalTime>
  <Words>114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</dc:creator>
  <cp:lastModifiedBy>admin</cp:lastModifiedBy>
  <cp:revision>9</cp:revision>
  <dcterms:created xsi:type="dcterms:W3CDTF">2010-11-29T16:58:06Z</dcterms:created>
  <dcterms:modified xsi:type="dcterms:W3CDTF">2012-03-15T12:52:13Z</dcterms:modified>
</cp:coreProperties>
</file>

<file path=docProps/thumbnail.jpeg>
</file>